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58" y="2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décembre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1682" y="4114800"/>
            <a:ext cx="842493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masculine, </a:t>
            </a:r>
            <a:r>
              <a:rPr lang="fr-FR" sz="2800" dirty="0" err="1" smtClean="0">
                <a:latin typeface="Kristen ITC" pitchFamily="66" charset="0"/>
              </a:rPr>
              <a:t>feminine</a:t>
            </a:r>
            <a:r>
              <a:rPr lang="fr-FR" sz="2800" dirty="0" smtClean="0">
                <a:latin typeface="Kristen ITC" pitchFamily="66" charset="0"/>
              </a:rPr>
              <a:t>, plural and </a:t>
            </a:r>
            <a:r>
              <a:rPr lang="fr-FR" sz="2800" dirty="0" err="1" smtClean="0">
                <a:latin typeface="Kristen ITC" pitchFamily="66" charset="0"/>
              </a:rPr>
              <a:t>singular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words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1682" y="5486400"/>
            <a:ext cx="842493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courses, teachers, and friends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1682" y="2743200"/>
            <a:ext cx="8424930" cy="954107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plural subject </a:t>
            </a:r>
            <a:r>
              <a:rPr lang="en-US" sz="2800" dirty="0" smtClean="0">
                <a:latin typeface="Kristen ITC" pitchFamily="66" charset="0"/>
              </a:rPr>
              <a:t>pronouns with the verb “to be”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38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32</cp:revision>
  <dcterms:created xsi:type="dcterms:W3CDTF">2011-09-14T23:22:57Z</dcterms:created>
  <dcterms:modified xsi:type="dcterms:W3CDTF">2011-12-02T12:03:14Z</dcterms:modified>
</cp:coreProperties>
</file>